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9" r:id="rId3"/>
    <p:sldId id="277" r:id="rId4"/>
    <p:sldId id="281" r:id="rId5"/>
    <p:sldId id="273" r:id="rId6"/>
    <p:sldId id="262" r:id="rId7"/>
    <p:sldId id="258" r:id="rId8"/>
    <p:sldId id="264" r:id="rId9"/>
    <p:sldId id="275" r:id="rId10"/>
    <p:sldId id="285" r:id="rId11"/>
  </p:sldIdLst>
  <p:sldSz cx="9144000" cy="5143500" type="screen16x9"/>
  <p:notesSz cx="6858000" cy="9144000"/>
  <p:embeddedFontLst>
    <p:embeddedFont>
      <p:font typeface="Open Sans Light" panose="020B0604020202020204" charset="0"/>
      <p:regular r:id="rId13"/>
      <p:bold r:id="rId14"/>
      <p:italic r:id="rId15"/>
      <p:boldItalic r:id="rId16"/>
    </p:embeddedFont>
    <p:embeddedFont>
      <p:font typeface="DM Serif Display" panose="020B0604020202020204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754508" y="-58821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The Idea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 idx="4294967295"/>
          </p:nvPr>
        </p:nvSpPr>
        <p:spPr>
          <a:xfrm>
            <a:off x="1208295" y="3162444"/>
            <a:ext cx="8445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rgbClr val="F3F3F3"/>
                </a:solidFill>
              </a:rPr>
              <a:t>Our</a:t>
            </a:r>
            <a:r>
              <a:rPr lang="hu-HU" sz="1200" dirty="0">
                <a:solidFill>
                  <a:srgbClr val="F3F3F3"/>
                </a:solidFill>
              </a:rPr>
              <a:t> </a:t>
            </a:r>
            <a:r>
              <a:rPr lang="hu-HU" sz="1200" dirty="0" err="1">
                <a:solidFill>
                  <a:srgbClr val="F3F3F3"/>
                </a:solidFill>
              </a:rPr>
              <a:t>logo</a:t>
            </a:r>
            <a:endParaRPr sz="12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iluett látható&#10;&#10;Automatikusan generált leírás">
            <a:extLst>
              <a:ext uri="{FF2B5EF4-FFF2-40B4-BE49-F238E27FC236}">
                <a16:creationId xmlns:a16="http://schemas.microsoft.com/office/drawing/2014/main" id="{4A1C9B8B-87ED-4F49-AEE5-B67C48589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1" y="1483245"/>
            <a:ext cx="1637008" cy="1637008"/>
          </a:xfrm>
          <a:prstGeom prst="rect">
            <a:avLst/>
          </a:prstGeom>
        </p:spPr>
      </p:pic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/>
              <a:t>Hotel website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/>
              <a:t>Reservation</a:t>
            </a:r>
            <a:r>
              <a:rPr lang="hu-HU" sz="1400" b="1" dirty="0"/>
              <a:t> </a:t>
            </a:r>
            <a:r>
              <a:rPr lang="hu-HU" sz="1400" b="1" dirty="0" err="1"/>
              <a:t>algorithm</a:t>
            </a:r>
            <a:endParaRPr lang="hu-HU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/>
              <a:t>Reception </a:t>
            </a:r>
            <a:r>
              <a:rPr lang="hu-HU" sz="1400" b="1" dirty="0" err="1"/>
              <a:t>application</a:t>
            </a:r>
            <a:endParaRPr lang="hu-HU" sz="1400" b="1" dirty="0"/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28724" y="3778942"/>
            <a:ext cx="179152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-in, Email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1328724" y="3425221"/>
            <a:ext cx="179152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Dávid Kálmán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5995975" y="3778942"/>
            <a:ext cx="179157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Reception 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Database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5995975" y="3428586"/>
            <a:ext cx="179157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Kornél Vass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686038" y="2966754"/>
            <a:ext cx="1744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API </a:t>
            </a: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Gábor </a:t>
            </a: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Booking</a:t>
            </a:r>
            <a:r>
              <a:rPr lang="es" dirty="0"/>
              <a:t> Process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free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93F781A-E500-4C1D-A7B9-4D0BA9BFEF4D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2733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Diamond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Platinum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5642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discount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dirty="0"/>
          </a:p>
        </p:txBody>
      </p:sp>
      <p:sp>
        <p:nvSpPr>
          <p:cNvPr id="28" name="Google Shape;464;p46"/>
          <p:cNvSpPr txBox="1"/>
          <p:nvPr/>
        </p:nvSpPr>
        <p:spPr>
          <a:xfrm>
            <a:off x="3829697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Google Shape;464;p46"/>
          <p:cNvSpPr txBox="1"/>
          <p:nvPr/>
        </p:nvSpPr>
        <p:spPr>
          <a:xfrm>
            <a:off x="6059683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15% </a:t>
            </a:r>
            <a:r>
              <a:rPr lang="hu-HU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203713"/>
            <a:ext cx="449857" cy="48022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1" y="3197977"/>
            <a:ext cx="480223" cy="3975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63" y="3156632"/>
            <a:ext cx="480223" cy="48022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Login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88776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157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Name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/>
              <a:t>Email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Password</a:t>
            </a:r>
            <a:endParaRPr lang="hu-HU" sz="1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/>
              <a:t>Confirmation</a:t>
            </a:r>
            <a:endParaRPr sz="14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137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>
                <a:solidFill>
                  <a:srgbClr val="F3F3F3"/>
                </a:solidFill>
              </a:rPr>
              <a:t>Email </a:t>
            </a:r>
            <a:r>
              <a:rPr lang="hu-HU" sz="1400" dirty="0" err="1">
                <a:solidFill>
                  <a:srgbClr val="F3F3F3"/>
                </a:solidFill>
              </a:rPr>
              <a:t>or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username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lang="hu-HU"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>
                <a:solidFill>
                  <a:srgbClr val="F3F3F3"/>
                </a:solidFill>
              </a:rPr>
              <a:t>Forgot</a:t>
            </a:r>
            <a:r>
              <a:rPr lang="hu-HU" sz="1400" dirty="0">
                <a:solidFill>
                  <a:srgbClr val="F3F3F3"/>
                </a:solidFill>
              </a:rPr>
              <a:t> </a:t>
            </a:r>
            <a:r>
              <a:rPr lang="hu-HU" sz="1400" dirty="0" err="1">
                <a:solidFill>
                  <a:srgbClr val="F3F3F3"/>
                </a:solidFill>
              </a:rPr>
              <a:t>password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/>
              <a:t>Registration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376569" y="2321901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Email </a:t>
            </a:r>
            <a:r>
              <a:rPr lang="hu-HU" dirty="0" err="1">
                <a:solidFill>
                  <a:srgbClr val="F3F3F3"/>
                </a:solidFill>
              </a:rPr>
              <a:t>sending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228" y="2433448"/>
            <a:ext cx="3645765" cy="1604872"/>
          </a:xfrm>
        </p:spPr>
        <p:txBody>
          <a:bodyPr/>
          <a:lstStyle/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Registration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Password</a:t>
            </a:r>
            <a:r>
              <a:rPr lang="hu-HU" sz="1400" dirty="0"/>
              <a:t> </a:t>
            </a:r>
            <a:r>
              <a:rPr lang="hu-HU" sz="1400" dirty="0" err="1"/>
              <a:t>recovery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Changing</a:t>
            </a:r>
            <a:r>
              <a:rPr lang="hu-HU" sz="1400" dirty="0"/>
              <a:t> email </a:t>
            </a:r>
            <a:r>
              <a:rPr lang="hu-HU" sz="1400" dirty="0" err="1"/>
              <a:t>address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Confirming</a:t>
            </a:r>
            <a:r>
              <a:rPr lang="hu-HU" sz="1400" dirty="0"/>
              <a:t> a </a:t>
            </a:r>
            <a:r>
              <a:rPr lang="hu-HU" sz="1400" dirty="0" err="1"/>
              <a:t>reservation</a:t>
            </a:r>
            <a:endParaRPr lang="hu-HU" sz="1400" dirty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Contacting</a:t>
            </a:r>
            <a:r>
              <a:rPr lang="hu-HU" sz="1400" dirty="0"/>
              <a:t> </a:t>
            </a:r>
            <a:r>
              <a:rPr lang="hu-HU" sz="1400" dirty="0" err="1"/>
              <a:t>us</a:t>
            </a:r>
            <a:endParaRPr lang="hu-HU" sz="1400" dirty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endParaRPr lang="hu-HU" sz="1400" dirty="0"/>
          </a:p>
        </p:txBody>
      </p:sp>
      <p:sp>
        <p:nvSpPr>
          <p:cNvPr id="2" name="Szövegdoboz 1"/>
          <p:cNvSpPr txBox="1"/>
          <p:nvPr/>
        </p:nvSpPr>
        <p:spPr>
          <a:xfrm>
            <a:off x="473760" y="2283819"/>
            <a:ext cx="1865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hu-HU" sz="10800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ea typeface="Open Sans Light"/>
                <a:cs typeface="Open Sans Light"/>
                <a:sym typeface="Open Sans Light"/>
              </a:rPr>
              <a:t>At</a:t>
            </a:r>
            <a:endParaRPr lang="hu-HU" sz="108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-in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client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Validate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data</a:t>
            </a:r>
            <a:endParaRPr lang="hu-HU" sz="1200" dirty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Arrange</a:t>
            </a:r>
            <a:r>
              <a:rPr lang="hu-HU" sz="1200" dirty="0"/>
              <a:t> </a:t>
            </a:r>
            <a:r>
              <a:rPr lang="hu-HU" sz="1200" dirty="0" err="1"/>
              <a:t>payment</a:t>
            </a:r>
            <a:endParaRPr sz="1200"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Check</a:t>
            </a:r>
            <a:r>
              <a:rPr lang="hu-HU" dirty="0"/>
              <a:t>-out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Select</a:t>
            </a:r>
            <a:r>
              <a:rPr lang="hu-HU" sz="1200" dirty="0"/>
              <a:t> a </a:t>
            </a:r>
            <a:r>
              <a:rPr lang="hu-HU" sz="1200" dirty="0" err="1"/>
              <a:t>guest</a:t>
            </a:r>
            <a:r>
              <a:rPr lang="hu-HU" sz="1200" dirty="0"/>
              <a:t>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Review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check</a:t>
            </a:r>
            <a:r>
              <a:rPr lang="hu-HU" sz="1200" dirty="0"/>
              <a:t>-out </a:t>
            </a:r>
            <a:r>
              <a:rPr lang="hu-HU" sz="1200" dirty="0" err="1"/>
              <a:t>date</a:t>
            </a:r>
            <a:endParaRPr lang="hu-HU" sz="1200" dirty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Check</a:t>
            </a:r>
            <a:r>
              <a:rPr lang="hu-HU" sz="1200" dirty="0"/>
              <a:t> </a:t>
            </a:r>
            <a:r>
              <a:rPr lang="hu-HU" sz="1200" dirty="0" err="1"/>
              <a:t>their</a:t>
            </a:r>
            <a:r>
              <a:rPr lang="hu-HU" sz="1200" dirty="0"/>
              <a:t> </a:t>
            </a:r>
            <a:r>
              <a:rPr lang="hu-HU" sz="1200" dirty="0" err="1"/>
              <a:t>consumptions</a:t>
            </a:r>
            <a:endParaRPr lang="hu-HU" sz="1200" dirty="0"/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Discuss</a:t>
            </a:r>
            <a:r>
              <a:rPr lang="hu-HU" sz="1200" dirty="0"/>
              <a:t> </a:t>
            </a:r>
            <a:r>
              <a:rPr lang="hu-HU" sz="1200" dirty="0" err="1"/>
              <a:t>remaining</a:t>
            </a:r>
            <a:r>
              <a:rPr lang="hu-HU" sz="1200" dirty="0"/>
              <a:t> </a:t>
            </a:r>
            <a:r>
              <a:rPr lang="hu-HU" sz="1200" dirty="0" err="1"/>
              <a:t>costs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lt1"/>
                </a:solidFill>
              </a:rPr>
              <a:t>More </a:t>
            </a:r>
            <a:r>
              <a:rPr lang="hu-HU" dirty="0" err="1" smtClean="0">
                <a:solidFill>
                  <a:schemeClr val="lt1"/>
                </a:solidFill>
              </a:rPr>
              <a:t>functions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Respond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to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reports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Read </a:t>
            </a:r>
            <a:r>
              <a:rPr lang="hu-HU" dirty="0" err="1">
                <a:solidFill>
                  <a:schemeClr val="dk1"/>
                </a:solidFill>
              </a:rPr>
              <a:t>ratings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Check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messages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User</a:t>
            </a:r>
            <a:r>
              <a:rPr lang="hu-HU" dirty="0">
                <a:solidFill>
                  <a:schemeClr val="dk1"/>
                </a:solidFill>
              </a:rPr>
              <a:t> logs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Reservation</a:t>
            </a:r>
            <a:r>
              <a:rPr lang="hu-HU" dirty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Inspect</a:t>
            </a:r>
            <a:r>
              <a:rPr lang="hu-HU" dirty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8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Assign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elements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to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different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reservations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Create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new</a:t>
            </a:r>
            <a:r>
              <a:rPr lang="hu-HU" dirty="0">
                <a:solidFill>
                  <a:schemeClr val="dk1"/>
                </a:solidFill>
              </a:rPr>
              <a:t> </a:t>
            </a:r>
            <a:r>
              <a:rPr lang="hu-HU" dirty="0" err="1">
                <a:solidFill>
                  <a:schemeClr val="dk1"/>
                </a:solidFill>
              </a:rPr>
              <a:t>items</a:t>
            </a:r>
            <a:endParaRPr lang="hu-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</a:rPr>
              <a:t>Consumptions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083;p72"/>
          <p:cNvGrpSpPr/>
          <p:nvPr/>
        </p:nvGrpSpPr>
        <p:grpSpPr>
          <a:xfrm>
            <a:off x="2975113" y="1287877"/>
            <a:ext cx="456329" cy="421885"/>
            <a:chOff x="3564243" y="2289904"/>
            <a:chExt cx="422342" cy="355243"/>
          </a:xfrm>
          <a:solidFill>
            <a:schemeClr val="bg1"/>
          </a:solidFill>
        </p:grpSpPr>
        <p:sp>
          <p:nvSpPr>
            <p:cNvPr id="48" name="Google Shape;9084;p72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85;p72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086;p72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087;p72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088;p72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500;p76"/>
          <p:cNvGrpSpPr/>
          <p:nvPr/>
        </p:nvGrpSpPr>
        <p:grpSpPr>
          <a:xfrm>
            <a:off x="3072300" y="2489341"/>
            <a:ext cx="375818" cy="362198"/>
            <a:chOff x="3567553" y="1499912"/>
            <a:chExt cx="320022" cy="359778"/>
          </a:xfrm>
          <a:solidFill>
            <a:schemeClr val="bg1"/>
          </a:solidFill>
        </p:grpSpPr>
        <p:sp>
          <p:nvSpPr>
            <p:cNvPr id="54" name="Google Shape;11501;p76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502;p76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503;p76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04;p76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505;p76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506;p76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2964;p78"/>
          <p:cNvGrpSpPr/>
          <p:nvPr/>
        </p:nvGrpSpPr>
        <p:grpSpPr>
          <a:xfrm>
            <a:off x="3098308" y="3600235"/>
            <a:ext cx="333133" cy="321037"/>
            <a:chOff x="2780301" y="1521896"/>
            <a:chExt cx="333133" cy="321037"/>
          </a:xfrm>
          <a:solidFill>
            <a:schemeClr val="bg1"/>
          </a:solidFill>
        </p:grpSpPr>
        <p:sp>
          <p:nvSpPr>
            <p:cNvPr id="61" name="Google Shape;12965;p78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66;p78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67;p78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968;p78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969;p78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970;p78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971;p78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972;p78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973;p78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974;p78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975;p78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76;p78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77;p78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78;p78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79;p78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80;p78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81;p78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82;p78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83;p78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84;p78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Diavetítés a képernyőre (16:9 oldalarány)</PresentationFormat>
  <Paragraphs>83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Open Sans Light</vt:lpstr>
      <vt:lpstr>DM Serif Display</vt:lpstr>
      <vt:lpstr>Invesment Business Plan by Slidego</vt:lpstr>
      <vt:lpstr>Peaceful Paradise</vt:lpstr>
      <vt:lpstr>The Idea</vt:lpstr>
      <vt:lpstr>Our Team</vt:lpstr>
      <vt:lpstr>Booking Process</vt:lpstr>
      <vt:lpstr>Our discount system</vt:lpstr>
      <vt:lpstr>PowerPoint-bemutató</vt:lpstr>
      <vt:lpstr>Email sending</vt:lpstr>
      <vt:lpstr>Check-in</vt:lpstr>
      <vt:lpstr>More functions 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Vass Kornél</cp:lastModifiedBy>
  <cp:revision>16</cp:revision>
  <dcterms:modified xsi:type="dcterms:W3CDTF">2022-04-08T07:47:43Z</dcterms:modified>
</cp:coreProperties>
</file>